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57" r:id="rId4"/>
    <p:sldId id="260" r:id="rId5"/>
    <p:sldId id="275" r:id="rId6"/>
    <p:sldId id="258" r:id="rId7"/>
    <p:sldId id="278" r:id="rId8"/>
    <p:sldId id="267" r:id="rId9"/>
    <p:sldId id="266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1800" autoAdjust="0"/>
  </p:normalViewPr>
  <p:slideViewPr>
    <p:cSldViewPr>
      <p:cViewPr varScale="1">
        <p:scale>
          <a:sx n="56" d="100"/>
          <a:sy n="56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22CF2-5954-486F-978A-705C88CF27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5F13-5045-44EF-B9DA-B7243743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9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D5F13-5045-44EF-B9DA-B724374342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0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D5F13-5045-44EF-B9DA-B724374342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5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D5F13-5045-44EF-B9DA-B724374342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7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D5F13-5045-44EF-B9DA-B724374342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5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D5F13-5045-44EF-B9DA-B724374342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4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46C2-7074-408D-99B6-69CF1393BDF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7386-51AE-4BC4-A02C-31D3ED5D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3.wmf"/><Relationship Id="rId5" Type="http://schemas.microsoft.com/office/2007/relationships/hdphoto" Target="../media/hdphoto1.wdp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2.wmf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Презентация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Дидактическое пособие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«Кубанский дворик»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  Краснодарский край, </a:t>
            </a:r>
            <a:r>
              <a:rPr lang="ru-RU" sz="1900" dirty="0" err="1">
                <a:solidFill>
                  <a:schemeClr val="tx1"/>
                </a:solidFill>
              </a:rPr>
              <a:t>Усть</a:t>
            </a:r>
            <a:r>
              <a:rPr lang="ru-RU" sz="1900" dirty="0">
                <a:solidFill>
                  <a:schemeClr val="tx1"/>
                </a:solidFill>
              </a:rPr>
              <a:t>-Лабинский район,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МБДОУ детский сад №12, </a:t>
            </a:r>
            <a:r>
              <a:rPr lang="ru-RU" sz="1900" dirty="0" err="1">
                <a:solidFill>
                  <a:schemeClr val="tx1"/>
                </a:solidFill>
              </a:rPr>
              <a:t>ст.Восточная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Воспитатель:  </a:t>
            </a:r>
            <a:r>
              <a:rPr lang="ru-RU" sz="1900" dirty="0" err="1">
                <a:solidFill>
                  <a:schemeClr val="tx1"/>
                </a:solidFill>
              </a:rPr>
              <a:t>Мерсалова</a:t>
            </a:r>
            <a:r>
              <a:rPr lang="ru-RU" sz="1900" dirty="0">
                <a:solidFill>
                  <a:schemeClr val="tx1"/>
                </a:solidFill>
              </a:rPr>
              <a:t> О.Ю.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9374C2-38BA-43E4-A709-FBA7A6A08E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417639"/>
            <a:ext cx="3929090" cy="23714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08FAA4-128F-4DD4-B354-41AF15DB7F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3861046"/>
            <a:ext cx="6233346" cy="25922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20A54C-59F4-495A-BA3C-0B54625180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17638"/>
            <a:ext cx="3816424" cy="23714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>
            <a:extLst>
              <a:ext uri="{FF2B5EF4-FFF2-40B4-BE49-F238E27FC236}">
                <a16:creationId xmlns:a16="http://schemas.microsoft.com/office/drawing/2014/main" id="{F740FA05-9F0D-4183-94A7-F8C959AE2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548680"/>
            <a:ext cx="8003232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Цель: 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Расширять и обогащать представлений у дошкольников о жизни и особенностях труда в сельской местности, о трудовых действиях человека, результатах его труда.</a:t>
            </a:r>
          </a:p>
          <a:p>
            <a:pPr marL="0" indent="0" algn="just">
              <a:buNone/>
            </a:pPr>
            <a:r>
              <a:rPr lang="ru-RU" dirty="0"/>
              <a:t>- Расширить знания  детей о природе, быте и укладе кубанской семьи.</a:t>
            </a:r>
          </a:p>
          <a:p>
            <a:pPr marL="0" indent="0" algn="just">
              <a:buNone/>
            </a:pPr>
            <a:r>
              <a:rPr lang="ru-RU" dirty="0"/>
              <a:t>- Способствовать расширению знаний о жизни домашних животных.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C3403953-940B-4CBD-9C6D-E4C0BA102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1166018"/>
            <a:ext cx="8147248" cy="45672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/>
              <a:t>       Задачи:</a:t>
            </a:r>
            <a:endParaRPr lang="ru-RU" sz="2900" dirty="0"/>
          </a:p>
          <a:p>
            <a:pPr algn="just"/>
            <a:r>
              <a:rPr lang="ru-RU" sz="2900" dirty="0"/>
              <a:t>Формировать у детей целостные представления об окружающей природе родного края и месте человека в ней, чувства собственного достоинства, гармоническое проявление патриотических чувств и культуры общения.</a:t>
            </a:r>
          </a:p>
          <a:p>
            <a:pPr algn="just"/>
            <a:r>
              <a:rPr lang="ru-RU" sz="2900" dirty="0"/>
              <a:t>Развивать у детей интерес к растительному миру, быту и укладу кубанской семьи.</a:t>
            </a:r>
          </a:p>
          <a:p>
            <a:pPr algn="just"/>
            <a:r>
              <a:rPr lang="ru-RU" sz="2900" dirty="0"/>
              <a:t>Развивать познавательную активность и коммуникативные навыки во время совместных игр. </a:t>
            </a:r>
          </a:p>
          <a:p>
            <a:pPr algn="just"/>
            <a:r>
              <a:rPr lang="ru-RU" sz="2900" dirty="0" smtClean="0"/>
              <a:t>Уточнить</a:t>
            </a:r>
            <a:r>
              <a:rPr lang="ru-RU" sz="2900" dirty="0"/>
              <a:t>, расширить представления детей о домашних животных, их внешнем виде и образе жизни (об особенностях поведения, чем питаются, какую пользу приносят)</a:t>
            </a:r>
          </a:p>
          <a:p>
            <a:pPr algn="just"/>
            <a:r>
              <a:rPr lang="ru-RU" sz="2900" dirty="0" smtClean="0"/>
              <a:t>Познакомить </a:t>
            </a:r>
            <a:r>
              <a:rPr lang="ru-RU" sz="2900" dirty="0"/>
              <a:t>детей с профессиями людей, заботящихся о домашних животных.</a:t>
            </a:r>
          </a:p>
          <a:p>
            <a:pPr algn="just"/>
            <a:r>
              <a:rPr lang="ru-RU" sz="2900" dirty="0" smtClean="0"/>
              <a:t>Развивать </a:t>
            </a:r>
            <a:r>
              <a:rPr lang="ru-RU" sz="2900" dirty="0"/>
              <a:t>мышление, любознательность, воображение; обогащать словарный запас, развивать связную речь</a:t>
            </a:r>
          </a:p>
          <a:p>
            <a:pPr algn="just"/>
            <a:r>
              <a:rPr lang="ru-RU" sz="2900" dirty="0" smtClean="0"/>
              <a:t>Воспитывать </a:t>
            </a:r>
            <a:r>
              <a:rPr lang="ru-RU" sz="2900" dirty="0"/>
              <a:t>у детей доброе отношение к животным и уважение к труду человека по уходу за животными, желание самому оказать помощь взрослому.</a:t>
            </a:r>
          </a:p>
          <a:p>
            <a:pPr algn="just"/>
            <a:r>
              <a:rPr lang="ru-RU" sz="2900" dirty="0" smtClean="0"/>
              <a:t>Воспитывать </a:t>
            </a:r>
            <a:r>
              <a:rPr lang="ru-RU" sz="2900" dirty="0"/>
              <a:t>умение соблюдать правила игры.</a:t>
            </a:r>
          </a:p>
          <a:p>
            <a:pPr algn="just"/>
            <a:r>
              <a:rPr lang="ru-RU" sz="2900" dirty="0" smtClean="0"/>
              <a:t>Формировать </a:t>
            </a:r>
            <a:r>
              <a:rPr lang="ru-RU" sz="2900" dirty="0"/>
              <a:t> аккуратность и бережное обращение к дидактическому материалу</a:t>
            </a:r>
            <a:r>
              <a:rPr lang="ru-RU" sz="29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620689"/>
            <a:ext cx="4402832" cy="46657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b="1" dirty="0"/>
              <a:t>Для создания данного макета потребовалось:</a:t>
            </a:r>
            <a:endParaRPr lang="ru-RU" dirty="0"/>
          </a:p>
          <a:p>
            <a:pPr marL="0" indent="0" algn="just">
              <a:buNone/>
            </a:pPr>
            <a:r>
              <a:rPr lang="ru-RU" u="sng" dirty="0"/>
              <a:t>Материал</a:t>
            </a:r>
            <a:r>
              <a:rPr lang="ru-RU" dirty="0"/>
              <a:t>: пластмассовые игрушки домашних животных: коровы, лошади, собака, свиньи, коза, ослик, кошка, курица, петух, утка, гусь; а также различные сооружения (забор, сарай для животных</a:t>
            </a:r>
            <a:r>
              <a:rPr lang="ru-RU" b="1" dirty="0"/>
              <a:t>,</a:t>
            </a:r>
            <a:r>
              <a:rPr lang="ru-RU" dirty="0"/>
              <a:t> колодец, цветник, клетки для животных, лестница, сеновал, кормушки и ведра). В работе использовала клей пистолет, шпажки, картон и бумажная лоза, бросовый материал.</a:t>
            </a:r>
          </a:p>
          <a:p>
            <a:pPr marL="0" indent="0" algn="just">
              <a:buNone/>
            </a:pPr>
            <a:r>
              <a:rPr lang="ru-RU" dirty="0"/>
              <a:t>- изготовлено из основных цветов и оттенков;</a:t>
            </a:r>
          </a:p>
          <a:p>
            <a:pPr marL="0" indent="0" algn="just">
              <a:buNone/>
            </a:pPr>
            <a:r>
              <a:rPr lang="ru-RU" dirty="0"/>
              <a:t>-изготовлено из экологически чистых материалов;</a:t>
            </a:r>
          </a:p>
          <a:p>
            <a:pPr marL="0" indent="0" algn="just">
              <a:buNone/>
            </a:pPr>
            <a:r>
              <a:rPr lang="ru-RU" dirty="0"/>
              <a:t>-можно использовать для работы с детьми дошкольного возраста, индивидуально или малыми группами;</a:t>
            </a:r>
          </a:p>
          <a:p>
            <a:pPr marL="0" indent="0" algn="just">
              <a:buNone/>
            </a:pPr>
            <a:r>
              <a:rPr lang="ru-RU" dirty="0"/>
              <a:t>-макет, в ходе повседневной работы, все время видоизменяется по замыслу детей вместе с их развитием.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3F588F6B-0A30-4536-A473-C82A6977C4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692697"/>
            <a:ext cx="3289300" cy="194421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93E3C6-1772-487E-9E59-20C386FFD7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100000" l="0" r="100000">
                        <a14:foregroundMark x1="24143" y1="75429" x2="37143" y2="70143"/>
                        <a14:foregroundMark x1="59286" y1="51429" x2="68714" y2="50571"/>
                        <a14:foregroundMark x1="69143" y1="20429" x2="89714" y2="15143"/>
                        <a14:foregroundMark x1="60857" y1="84286" x2="89143" y2="84286"/>
                        <a14:foregroundMark x1="36143" y1="11571" x2="36143" y2="11571"/>
                        <a14:foregroundMark x1="26143" y1="42571" x2="26143" y2="42571"/>
                        <a14:foregroundMark x1="80714" y1="53286" x2="80714" y2="53286"/>
                        <a14:backgroundMark x1="4714" y1="31000" x2="2000" y2="1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96" y="2708920"/>
            <a:ext cx="3289300" cy="1944216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8F146C9-FA51-4631-A304-1DD00B28C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94309"/>
              </p:ext>
            </p:extLst>
          </p:nvPr>
        </p:nvGraphicFramePr>
        <p:xfrm>
          <a:off x="92075" y="92075"/>
          <a:ext cx="8715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Объект упаковщика для оболочки" showAsIcon="1" r:id="rId8" imgW="870840" imgH="439560" progId="Package">
                  <p:embed/>
                </p:oleObj>
              </mc:Choice>
              <mc:Fallback>
                <p:oleObj name="Объект упаковщика для оболочки" showAsIcon="1" r:id="rId8" imgW="87084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7153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EA7409E-E8FD-4A58-B86A-CB88E4C0F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866631"/>
              </p:ext>
            </p:extLst>
          </p:nvPr>
        </p:nvGraphicFramePr>
        <p:xfrm>
          <a:off x="92075" y="92075"/>
          <a:ext cx="8715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Объект упаковщика для оболочки" showAsIcon="1" r:id="rId10" imgW="870840" imgH="439560" progId="Package">
                  <p:embed/>
                </p:oleObj>
              </mc:Choice>
              <mc:Fallback>
                <p:oleObj name="Объект упаковщика для оболочки" showAsIcon="1" r:id="rId10" imgW="87084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7153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69C3621-4E71-4D66-B605-8F6A9EC0B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133274"/>
              </p:ext>
            </p:extLst>
          </p:nvPr>
        </p:nvGraphicFramePr>
        <p:xfrm>
          <a:off x="92075" y="92075"/>
          <a:ext cx="8715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Объект упаковщика для оболочки" showAsIcon="1" r:id="rId12" imgW="870840" imgH="439560" progId="Package">
                  <p:embed/>
                </p:oleObj>
              </mc:Choice>
              <mc:Fallback>
                <p:oleObj name="Объект упаковщика для оболочки" showAsIcon="1" r:id="rId12" imgW="87084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7153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https://avatars.mds.yandex.net/i?id=f98b152062e6f7966dacd6e5d7107e1292910f4b-10022975-images-thumbs&amp;n=13">
            <a:extLst>
              <a:ext uri="{FF2B5EF4-FFF2-40B4-BE49-F238E27FC236}">
                <a16:creationId xmlns:a16="http://schemas.microsoft.com/office/drawing/2014/main" id="{1BA63B88-28F0-4407-AD4B-90B282A2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941168"/>
            <a:ext cx="25202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-14262" y="1888305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00010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B69DE6-0219-4D5E-BFA2-E3A72563E9B7}"/>
              </a:ext>
            </a:extLst>
          </p:cNvPr>
          <p:cNvSpPr/>
          <p:nvPr/>
        </p:nvSpPr>
        <p:spPr>
          <a:xfrm>
            <a:off x="683568" y="692696"/>
            <a:ext cx="7632848" cy="166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Представляю вашему вниманию дидактическое пособие «Кубанский дворик», которое даёт возможность педагогу выстраивать образовательную деятельность на основе взаимодействия взрослых с детьми, ориентированного на интересы и возможности каждого ребенка и учитывающего социальную ситуацию его развития.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282CEC-7F94-467E-BFFD-06E57382A4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5" y="2492896"/>
            <a:ext cx="5688633" cy="36724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357299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B267E8-5244-4A22-99C5-661004B96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845390"/>
            <a:ext cx="3499322" cy="24395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F4D733-4D1A-4EF9-8F27-DD472CC818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573017"/>
            <a:ext cx="3370114" cy="28803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4D4854-FE28-4380-B74B-9E9EC2DA1E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731" y="1500174"/>
            <a:ext cx="3786212" cy="3152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6F574-72CE-4DE3-A7DA-3DA65910DA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1291" y="486941"/>
            <a:ext cx="3744416" cy="37238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575F89-3CEB-4D51-8AC5-BCC052E2AE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32040" y="620688"/>
            <a:ext cx="3960440" cy="3960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EDB44D-B92E-4558-BBBD-791407917C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4437112"/>
            <a:ext cx="3723877" cy="19030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C4CE45-80FB-4FCA-81FC-47D0746B1C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725144"/>
            <a:ext cx="2808312" cy="16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7" y="1600200"/>
            <a:ext cx="3929089" cy="47577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98711D-B720-4421-BDC2-7474A2EAB2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8064895" cy="5737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428736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2BDED-FCFD-4B3A-979C-8E2D59A05F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60848"/>
            <a:ext cx="3531242" cy="37444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B59E54-064A-4B35-ACBA-46B4558736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894" y="1340768"/>
            <a:ext cx="4140554" cy="31683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126</Words>
  <Application>Microsoft Office PowerPoint</Application>
  <PresentationFormat>Экран (4:3)</PresentationFormat>
  <Paragraphs>39</Paragraphs>
  <Slides>10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Объект упаковщика для оболочки</vt:lpstr>
      <vt:lpstr>Презентация  Дидактическое пособие  «Кубанский дворик» </vt:lpstr>
      <vt:lpstr>Презентация PowerPoint</vt:lpstr>
      <vt:lpstr>Презентация PowerPoint</vt:lpstr>
      <vt:lpstr>Презентация PowerPoint</vt:lpstr>
      <vt:lpstr>        </vt:lpstr>
      <vt:lpstr>         </vt:lpstr>
      <vt:lpstr>Презентация PowerPoint</vt:lpstr>
      <vt:lpstr>        </vt:lpstr>
      <vt:lpstr>       </vt:lpstr>
      <vt:lpstr>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«Кубань мой край родной!»</dc:title>
  <dc:creator>Сергей</dc:creator>
  <cp:lastModifiedBy>Мульти 2</cp:lastModifiedBy>
  <cp:revision>129</cp:revision>
  <dcterms:created xsi:type="dcterms:W3CDTF">2017-02-05T16:08:13Z</dcterms:created>
  <dcterms:modified xsi:type="dcterms:W3CDTF">2024-10-17T08:55:16Z</dcterms:modified>
</cp:coreProperties>
</file>